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E5247-6A5F-4425-8BF9-8FA0449C5FE5}" type="datetimeFigureOut">
              <a:rPr lang="sk-SK" smtClean="0"/>
              <a:pPr/>
              <a:t>31.12.2019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8CC1E-A5F8-4713-B061-DE36EEC0BBBE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PF 2020.jpg"/>
          <p:cNvPicPr>
            <a:picLocks noChangeAspect="1" noChangeArrowheads="1"/>
          </p:cNvPicPr>
          <p:nvPr/>
        </p:nvPicPr>
        <p:blipFill>
          <a:blip r:embed="rId2" cstate="print"/>
          <a:srcRect t="4122" b="1649"/>
          <a:stretch>
            <a:fillRect/>
          </a:stretch>
        </p:blipFill>
        <p:spPr bwMode="auto">
          <a:xfrm>
            <a:off x="1259632" y="644837"/>
            <a:ext cx="6686550" cy="5486717"/>
          </a:xfrm>
          <a:prstGeom prst="rect">
            <a:avLst/>
          </a:prstGeom>
          <a:noFill/>
        </p:spPr>
      </p:pic>
      <p:sp>
        <p:nvSpPr>
          <p:cNvPr id="5" name="BlokTextu 4"/>
          <p:cNvSpPr txBox="1"/>
          <p:nvPr/>
        </p:nvSpPr>
        <p:spPr>
          <a:xfrm>
            <a:off x="1979712" y="5148481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b="1" dirty="0" err="1" smtClean="0">
                <a:latin typeface="Monotype Corsiva" pitchFamily="66" charset="0"/>
              </a:rPr>
              <a:t>Pf</a:t>
            </a:r>
            <a:r>
              <a:rPr lang="sk-SK" sz="3200" b="1" dirty="0" smtClean="0">
                <a:latin typeface="Monotype Corsiva" pitchFamily="66" charset="0"/>
              </a:rPr>
              <a:t> 2020</a:t>
            </a:r>
          </a:p>
        </p:txBody>
      </p:sp>
      <p:pic>
        <p:nvPicPr>
          <p:cNvPr id="4" name="Picture 2" descr="C:\Users\Admin\Desktop\PF 2020.jpg"/>
          <p:cNvPicPr>
            <a:picLocks noChangeAspect="1" noChangeArrowheads="1"/>
          </p:cNvPicPr>
          <p:nvPr/>
        </p:nvPicPr>
        <p:blipFill>
          <a:blip r:embed="rId2" cstate="print"/>
          <a:srcRect t="4122" b="1649"/>
          <a:stretch>
            <a:fillRect/>
          </a:stretch>
        </p:blipFill>
        <p:spPr bwMode="auto">
          <a:xfrm>
            <a:off x="1259632" y="620688"/>
            <a:ext cx="6686550" cy="5486717"/>
          </a:xfrm>
          <a:prstGeom prst="rect">
            <a:avLst/>
          </a:prstGeom>
          <a:noFill/>
        </p:spPr>
      </p:pic>
      <p:sp>
        <p:nvSpPr>
          <p:cNvPr id="6" name="BlokTextu 5"/>
          <p:cNvSpPr txBox="1"/>
          <p:nvPr/>
        </p:nvSpPr>
        <p:spPr>
          <a:xfrm>
            <a:off x="2284752" y="5157192"/>
            <a:ext cx="10631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400" b="1" dirty="0" err="1" smtClean="0">
                <a:latin typeface="Monotype Corsiva" pitchFamily="66" charset="0"/>
              </a:rPr>
              <a:t>Pf</a:t>
            </a:r>
            <a:r>
              <a:rPr lang="sk-SK" sz="2400" b="1" dirty="0" smtClean="0">
                <a:latin typeface="Monotype Corsiva" pitchFamily="66" charset="0"/>
              </a:rPr>
              <a:t> 2020</a:t>
            </a:r>
            <a:endParaRPr lang="sk-SK" sz="24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sk-SK" dirty="0" smtClean="0">
                <a:latin typeface="Monotype Corsiva" pitchFamily="66" charset="0"/>
              </a:rPr>
              <a:t>Všetko dobré do Nového roku 2020, </a:t>
            </a:r>
          </a:p>
          <a:p>
            <a:pPr algn="ctr">
              <a:buNone/>
            </a:pPr>
            <a:r>
              <a:rPr lang="sk-SK" dirty="0" smtClean="0">
                <a:latin typeface="Monotype Corsiva" pitchFamily="66" charset="0"/>
              </a:rPr>
              <a:t>veľa zdravia, šťastia a spokojnosti</a:t>
            </a:r>
          </a:p>
          <a:p>
            <a:pPr>
              <a:buNone/>
            </a:pPr>
            <a:endParaRPr lang="sk-SK" dirty="0" smtClean="0">
              <a:latin typeface="Monotype Corsiva" pitchFamily="66" charset="0"/>
            </a:endParaRPr>
          </a:p>
          <a:p>
            <a:pPr>
              <a:buNone/>
            </a:pPr>
            <a:r>
              <a:rPr lang="sk-SK" dirty="0" smtClean="0">
                <a:latin typeface="Monotype Corsiva" pitchFamily="66" charset="0"/>
              </a:rPr>
              <a:t>                praje   </a:t>
            </a:r>
          </a:p>
          <a:p>
            <a:pPr>
              <a:buNone/>
            </a:pPr>
            <a:r>
              <a:rPr lang="sk-SK" dirty="0" smtClean="0">
                <a:latin typeface="Monotype Corsiva" pitchFamily="66" charset="0"/>
              </a:rPr>
              <a:t>                           Dušan Sedlár</a:t>
            </a:r>
          </a:p>
          <a:p>
            <a:pPr>
              <a:buNone/>
            </a:pPr>
            <a:endParaRPr lang="sk-SK" dirty="0" smtClean="0">
              <a:latin typeface="Monotype Corsiva" pitchFamily="66" charset="0"/>
            </a:endParaRPr>
          </a:p>
          <a:p>
            <a:pPr>
              <a:buNone/>
            </a:pPr>
            <a:endParaRPr lang="sk-SK" dirty="0" smtClean="0">
              <a:latin typeface="Monotype Corsiva" pitchFamily="66" charset="0"/>
            </a:endParaRPr>
          </a:p>
          <a:p>
            <a:pPr>
              <a:buNone/>
            </a:pPr>
            <a:r>
              <a:rPr lang="sk-SK" dirty="0" smtClean="0">
                <a:latin typeface="Monotype Corsiva" pitchFamily="66" charset="0"/>
              </a:rPr>
              <a:t>Trnava, 31,12.2019</a:t>
            </a:r>
            <a:endParaRPr lang="sk-SK" dirty="0" smtClean="0">
              <a:latin typeface="Monotype Corsiva" pitchFamily="66" charset="0"/>
            </a:endParaRPr>
          </a:p>
          <a:p>
            <a:pPr>
              <a:buNone/>
            </a:pPr>
            <a:endParaRPr lang="sk-SK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25</Words>
  <Application>Microsoft Office PowerPoint</Application>
  <PresentationFormat>Prezentácia na obrazovke (4:3)</PresentationFormat>
  <Paragraphs>10</Paragraphs>
  <Slides>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</vt:i4>
      </vt:variant>
    </vt:vector>
  </HeadingPairs>
  <TitlesOfParts>
    <vt:vector size="3" baseType="lpstr">
      <vt:lpstr>Motív Office</vt:lpstr>
      <vt:lpstr>Snímka 1</vt:lpstr>
      <vt:lpstr>Snímka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Admin</dc:creator>
  <cp:lastModifiedBy>Admin</cp:lastModifiedBy>
  <cp:revision>49</cp:revision>
  <dcterms:created xsi:type="dcterms:W3CDTF">2019-12-30T09:36:08Z</dcterms:created>
  <dcterms:modified xsi:type="dcterms:W3CDTF">2019-12-31T19:22:57Z</dcterms:modified>
</cp:coreProperties>
</file>